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26"/>
  </p:notesMasterIdLst>
  <p:handoutMasterIdLst>
    <p:handoutMasterId r:id="rId27"/>
  </p:handoutMasterIdLst>
  <p:sldIdLst>
    <p:sldId id="268" r:id="rId4"/>
    <p:sldId id="311" r:id="rId5"/>
    <p:sldId id="324" r:id="rId6"/>
    <p:sldId id="312" r:id="rId7"/>
    <p:sldId id="323" r:id="rId8"/>
    <p:sldId id="314" r:id="rId9"/>
    <p:sldId id="322" r:id="rId10"/>
    <p:sldId id="325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6" r:id="rId19"/>
    <p:sldId id="330" r:id="rId20"/>
    <p:sldId id="329" r:id="rId21"/>
    <p:sldId id="328" r:id="rId22"/>
    <p:sldId id="327" r:id="rId23"/>
    <p:sldId id="259" r:id="rId24"/>
    <p:sldId id="267" r:id="rId25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28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B14967-E4A5-4FFE-BB8A-F4A3531A755F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1DCE240-3BF7-43AF-9357-3C207261C5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C1B56C-0691-49E2-B940-55F26D35658D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5E30E32-2151-4E30-86BC-F207E82B03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2950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2950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6F33-5610-4330-BFC8-0E8A5E10FC0D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2950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5AFE38-36FB-421B-A454-C22E1E189CA0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33AE55-9C35-4121-BD57-DF750BB453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183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62DA65-CF82-47EF-BD95-5B6B5A2BB7F7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DCD0CF-E8A5-406D-BC00-CFA29A7701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382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AD5950-6B74-47F4-856D-CA772C950686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20CD05-A604-4FCF-B4A9-4894DD8786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429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1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448F8E-8223-44B7-AC73-8C0130391362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F4D3EA-F5EC-402A-93E8-298C6F4E1A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8379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D0BE79-A624-497E-A9A5-3E748894E450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2547CE-344F-481B-BD86-71F27DDC7B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768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93859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A5CCAD-DE2F-4B23-8728-BC15AF226AF4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6A530D-1B18-4DB0-9682-8E3BC11495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22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ACA11A-67AE-4310-9148-46854F461C8C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1B78BF-E75E-4573-8149-1AB0142DBF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49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E89E9E-E93D-4B72-B0DE-5FAE7EBC07CF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EB3AFA-C5AF-49F3-B27B-C206E71884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1530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5E7561-0B6B-4834-839F-0A41138490A7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CAB841-C377-4915-8C57-DB82B09627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7121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30A767-1F60-4A2F-83F0-9876D24DB3AE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B0DC67-BF8C-4D5B-AF33-18658A15B3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24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FFE798-B5F0-4C48-9EC0-7168642239C6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A07955-2923-4761-93C1-3E007AECD6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84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E5DD54-E853-4B16-9CF3-2DD2293CA9E4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947BAC-7A2C-474D-9EFA-01263F5C62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8117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BBF915-C677-4A26-8CCB-FE4B1F6D826E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9A7C3E-5BFD-4AC3-B8A9-4265DD21EE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924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675E74-8554-4D0E-8F41-C9DC6EF414AC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064A-1930-4F29-BD91-E07496AEDF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31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F0E9A3-89AF-4CCE-9E6F-280F843F8D9F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471789-9431-4B87-9B78-719909A44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294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8027BB-9507-4763-8524-9E3AB743D6B4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22FCB0-BAA4-4147-81F9-38080B7031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7201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36D55C-95C6-4444-97EC-5B98EB8ABAF9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903D55-1659-45CC-97E9-DF52382D6A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6426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F251FA-E830-40EB-8811-752BC49678D5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F30ABF-7366-49C3-88FE-FC07303FC7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357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1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A0C6DB-D454-4BAA-86F4-728C5146A057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E019F9-CA7F-43BE-B937-D97D13EE7A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818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855B24-42E6-482F-9D89-CC5E37288013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9DB208-1399-4977-8097-19E7A958D4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7284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93859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A93869-DC22-4D0F-B857-2B097B300BE5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38F742-007C-47EF-91A4-78AD2A82E3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7158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830DAD-961A-4938-8EDE-C3BB7FE5F1B1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D44E4D-D3D0-4DF5-ABDF-18E84F8D0E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329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FC36B5-B33A-4B31-B1DF-BA63CC5F71A3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195F0C-3609-433D-BE44-2AD5CC0AEE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316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D6958C-2174-4D8F-B7D9-53AEF86A67EE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2A0074-559B-4F7A-B666-795242D01B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3219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711CE0-3837-47F1-B3FD-08F752F14C84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4FA619-10B0-407B-B6EC-0380F5C270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8211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C046F6-99EF-46F9-9F25-BA750118AD88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9ED85D-E9C2-474E-93A5-B715FE658E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027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94FAB4-5B9A-482B-BE1C-44B325F6CF86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161B5C-EE84-4044-B917-BC23271673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9826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32DE3F-44FB-4B46-8BC5-1387A4842E21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62D3CD-7EF4-4797-8342-03728E1E8B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2302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EC6FE5-B952-4F87-A3F4-DDC2DB61BAB1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01624E-4411-4C61-9D57-2BF69D8E55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0274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C21E99-2E81-4885-899B-87A59668711A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981610-673C-4B03-8D69-15C9333D5B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4384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D7025C-53AD-4BEC-8C31-FAD149C30997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D8AAA9-ED71-4138-A5C9-B5484797A0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280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9AC065-32E4-45EC-82B7-8B118B36D160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A4019-0B52-4D11-800A-7FAB57DE48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303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76BDAD-D9BC-45F9-8BDE-8ADDCC115A65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2E8EB0-32FC-4053-87DB-44484B1128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902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5F929C-77E7-470D-83BB-CABE604BE117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D863D9-0532-47EC-966F-8CAAF75B9F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3636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1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04084A-C789-4F50-9837-AEB30F92118E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3F0731-793E-41A6-A9CC-8A1B0ED203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450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F67336-0C28-482A-9D79-66C94E60E506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856390-0A4E-4470-A3FA-0DEA94712D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7992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93859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DDD29-45E4-43C5-B4A7-2B2F4B8B4900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52B44F-2CDA-4FB4-B0A7-93231CEE0D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263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A3E027-5764-45F8-BF16-B9833F937399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0BE556-8009-48E4-AA78-95AA8D2C5C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31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87F5B5-8E5A-41D3-8E1E-AA6B4D652907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070430-E16F-4380-BF47-B7F72D680C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371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0C8A64-375B-4C34-8FCE-9C6DF9A74BCE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E19BED-6C6B-443E-B748-A544065061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299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B9203D-3136-4C34-AB95-4E9F8A7FA845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1FB81D-C491-4415-8FFA-D96BCFB9FA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5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0C8509-8E1D-46C1-AF85-3CA18B0ADCAE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8A4DF7-5390-4974-9E88-C4161EFECF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17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89000">
              <a:srgbClr val="DCE6F2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4EC44E-D226-4C8E-B763-529536F5F885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152589-8CC1-4F5F-9975-8AD1496452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89000">
              <a:srgbClr val="DCE6F2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DFDB50-B961-4135-8DED-D7E38C915A86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61D29-332F-48AE-8F23-1BB4728B38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89000">
              <a:srgbClr val="DCE6F2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DF7BEF-56D0-441F-B10B-26FD9B9B9B7E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F766EB-F58A-4F8A-B780-59BF25EB2D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836613"/>
            <a:ext cx="7772400" cy="1079500"/>
          </a:xfrm>
        </p:spPr>
        <p:txBody>
          <a:bodyPr/>
          <a:lstStyle/>
          <a:p>
            <a:pPr eaLnBrk="1" hangingPunct="1"/>
            <a:r>
              <a:rPr lang="da-DK" altLang="en-US" b="1"/>
              <a:t>The Introductory Page</a:t>
            </a:r>
            <a:br>
              <a:rPr lang="da-DK" altLang="en-US" b="1"/>
            </a:br>
            <a:endParaRPr lang="da-DK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141663"/>
            <a:ext cx="6400800" cy="22590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3600"/>
              <a:t>Chris King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3600"/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3600"/>
              <a:t>The Sun Hotel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3600"/>
              <a:t>Hitchin 25-26 November 2016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a-DK" altLang="en-US" sz="3600"/>
          </a:p>
        </p:txBody>
      </p:sp>
      <p:pic>
        <p:nvPicPr>
          <p:cNvPr id="49156" name="Picture 5" descr="ABPS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088" y="1557338"/>
            <a:ext cx="7489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If you don’t tell the jury what you are exhibiting, don’t expect them to work it out for themselves ...</a:t>
            </a:r>
            <a:endParaRPr lang="en-GB" alt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052513"/>
            <a:ext cx="90566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580063" y="404813"/>
            <a:ext cx="334803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cs typeface="Times New Roman" panose="02020603050405020304" pitchFamily="18" charset="0"/>
              </a:rPr>
              <a:t>Aim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What am I trying to achieve?</a:t>
            </a:r>
            <a:endParaRPr lang="en-GB" altLang="en-US" sz="1800"/>
          </a:p>
        </p:txBody>
      </p:sp>
      <p:pic>
        <p:nvPicPr>
          <p:cNvPr id="61445" name="Picture 4" descr="ABPS-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44675"/>
            <a:ext cx="9067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580063" y="404813"/>
            <a:ext cx="3348037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cs typeface="Times New Roman" panose="02020603050405020304" pitchFamily="18" charset="0"/>
              </a:rPr>
              <a:t>Structure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How have I put the exhibit together?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What is my beginning and end?</a:t>
            </a:r>
            <a:endParaRPr lang="en-GB" altLang="en-US" sz="1800"/>
          </a:p>
        </p:txBody>
      </p:sp>
      <p:pic>
        <p:nvPicPr>
          <p:cNvPr id="63493" name="Picture 4" descr="ABPS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92375"/>
            <a:ext cx="90773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580063" y="404813"/>
            <a:ext cx="334803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cs typeface="Times New Roman" panose="02020603050405020304" pitchFamily="18" charset="0"/>
              </a:rPr>
              <a:t>Background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What is the historical context of my exhibit?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An opportunity to deal with issues such as rarity.</a:t>
            </a:r>
          </a:p>
        </p:txBody>
      </p:sp>
      <p:pic>
        <p:nvPicPr>
          <p:cNvPr id="64517" name="Picture 4" descr="ABPS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90566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tr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44675"/>
            <a:ext cx="1809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580063" y="404813"/>
            <a:ext cx="3348037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cs typeface="Times New Roman" panose="02020603050405020304" pitchFamily="18" charset="0"/>
              </a:rPr>
              <a:t>Conventions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These are important pieces of shorthand.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They help the judge to follow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the exhibit: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Ant = </a:t>
            </a:r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Antiqua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Lap = </a:t>
            </a:r>
            <a:r>
              <a:rPr lang="en-GB" altLang="en-US" sz="2000">
                <a:latin typeface="Arial" panose="020B0604020202020204" pitchFamily="34" charset="0"/>
              </a:rPr>
              <a:t>Lapidar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Script12 BT" panose="03080709030305060304" pitchFamily="65" charset="0"/>
                <a:cs typeface="Times New Roman" panose="02020603050405020304" pitchFamily="18" charset="0"/>
              </a:rPr>
              <a:t>Manuscript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cds = circular date stamp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65542" name="Picture 4" descr="ABPS-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81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25538"/>
            <a:ext cx="9031288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5580063" y="404813"/>
            <a:ext cx="356393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cs typeface="Times New Roman" panose="02020603050405020304" pitchFamily="18" charset="0"/>
              </a:rPr>
              <a:t>The Plan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An exact guide to the exhibit.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Go to an exhibition and watch the judges looking at an exhibit where the introductory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page is inadequate.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66565" name="Picture 4" descr="ABPS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38400"/>
            <a:ext cx="905351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5580063" y="404813"/>
            <a:ext cx="3348037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cs typeface="Times New Roman" panose="02020603050405020304" pitchFamily="18" charset="0"/>
              </a:rPr>
              <a:t>The Bibliography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Not every book on the subject.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Helps to demonstrate knowledge and research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helps the judge to plan for the exhibition.</a:t>
            </a:r>
          </a:p>
        </p:txBody>
      </p:sp>
      <p:pic>
        <p:nvPicPr>
          <p:cNvPr id="67589" name="Picture 4" descr="ABPS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7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43150"/>
            <a:ext cx="5162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364163" y="2133600"/>
            <a:ext cx="792162" cy="7905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411413" y="44450"/>
            <a:ext cx="865187" cy="863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92725" y="3429000"/>
            <a:ext cx="719138" cy="7207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0" y="1700213"/>
            <a:ext cx="1908175" cy="7207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292725" y="2781300"/>
            <a:ext cx="1871663" cy="11525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-17463" y="2905125"/>
            <a:ext cx="1871663" cy="11525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95288" y="5516563"/>
            <a:ext cx="1873250" cy="11525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036763" y="3789363"/>
            <a:ext cx="2808287" cy="26828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216525" y="2247900"/>
            <a:ext cx="1087438" cy="1066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808913" y="2420938"/>
            <a:ext cx="468312" cy="252412"/>
          </a:xfrm>
          <a:prstGeom prst="rect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808913" y="2655888"/>
            <a:ext cx="468312" cy="250825"/>
          </a:xfrm>
          <a:prstGeom prst="rect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808913" y="2905125"/>
            <a:ext cx="468312" cy="252413"/>
          </a:xfrm>
          <a:prstGeom prst="rect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808913" y="3155950"/>
            <a:ext cx="468312" cy="252413"/>
          </a:xfrm>
          <a:prstGeom prst="rect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808913" y="3656013"/>
            <a:ext cx="468312" cy="252412"/>
          </a:xfrm>
          <a:prstGeom prst="rect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808913" y="3409950"/>
            <a:ext cx="468312" cy="252413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9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0"/>
            <a:ext cx="5203825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-49213"/>
            <a:ext cx="50419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4294967295"/>
          </p:nvPr>
        </p:nvSpPr>
        <p:spPr>
          <a:xfrm>
            <a:off x="539750" y="1196975"/>
            <a:ext cx="7920038" cy="4895850"/>
          </a:xfrm>
        </p:spPr>
        <p:txBody>
          <a:bodyPr/>
          <a:lstStyle/>
          <a:p>
            <a:r>
              <a:rPr lang="en-GB" altLang="en-US"/>
              <a:t>Jurors get this in advance to do their homework</a:t>
            </a:r>
          </a:p>
          <a:p>
            <a:r>
              <a:rPr lang="en-GB" altLang="en-US"/>
              <a:t>Exhibitors should do what works for them, but the exhibit must be clear and structured. There are no absolute rules</a:t>
            </a:r>
          </a:p>
          <a:p>
            <a:r>
              <a:rPr lang="en-GB" altLang="en-US"/>
              <a:t>The key is to capture the interest of the viewer or juror.</a:t>
            </a:r>
          </a:p>
          <a:p>
            <a:r>
              <a:rPr lang="en-GB" altLang="en-US"/>
              <a:t>A clear simple front page and presentation goes a long way to achieving this.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603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+mn-lt"/>
                <a:ea typeface="+mn-ea"/>
                <a:cs typeface="Times New Roman" pitchFamily="18" charset="0"/>
              </a:rPr>
              <a:t>The Introductory Page</a:t>
            </a:r>
          </a:p>
        </p:txBody>
      </p:sp>
      <p:pic>
        <p:nvPicPr>
          <p:cNvPr id="51204" name="Picture 4" descr="ABPS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31800"/>
            <a:ext cx="4305301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431800"/>
            <a:ext cx="44862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b="1"/>
              <a:t>Treatment (20%)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>
          <a:xfrm>
            <a:off x="428625" y="1412875"/>
            <a:ext cx="8229600" cy="4130675"/>
          </a:xfrm>
        </p:spPr>
        <p:txBody>
          <a:bodyPr/>
          <a:lstStyle/>
          <a:p>
            <a:r>
              <a:rPr lang="en-GB" altLang="en-US"/>
              <a:t>Title - does it match the material</a:t>
            </a:r>
          </a:p>
          <a:p>
            <a:r>
              <a:rPr lang="en-GB" altLang="en-US"/>
              <a:t>Plan and introductory page</a:t>
            </a:r>
          </a:p>
          <a:p>
            <a:r>
              <a:rPr lang="en-GB" altLang="en-US"/>
              <a:t>Completeness and correctness of material – Selection of material</a:t>
            </a:r>
          </a:p>
          <a:p>
            <a:r>
              <a:rPr lang="en-GB" altLang="en-US"/>
              <a:t>Does the subject fit into the space available</a:t>
            </a:r>
          </a:p>
          <a:p>
            <a:r>
              <a:rPr lang="en-GB" altLang="en-US"/>
              <a:t>Originality </a:t>
            </a:r>
          </a:p>
          <a:p>
            <a:r>
              <a:rPr lang="en-GB" altLang="en-US"/>
              <a:t>Balance</a:t>
            </a:r>
          </a:p>
        </p:txBody>
      </p:sp>
      <p:pic>
        <p:nvPicPr>
          <p:cNvPr id="73732" name="Picture 4" descr="ABPS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ABPS Exhibitions and International Committee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/>
              <a:t>c/o The Philatelic Fund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/>
              <a:t>Suite 145E, Business Design Centre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/>
              <a:t>52 Upper Street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/>
              <a:t>London N1 0QH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/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/>
              <a:t>© ABPS 2016</a:t>
            </a:r>
          </a:p>
        </p:txBody>
      </p:sp>
      <p:pic>
        <p:nvPicPr>
          <p:cNvPr id="75780" name="Picture 4" descr="ABPS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4213" y="1341438"/>
            <a:ext cx="7848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cs typeface="Times New Roman" panose="02020603050405020304" pitchFamily="18" charset="0"/>
              </a:rPr>
              <a:t>Structure</a:t>
            </a:r>
            <a:r>
              <a:rPr lang="en-GB" altLang="en-US" sz="3200">
                <a:cs typeface="Times New Roman" panose="02020603050405020304" pitchFamily="18" charset="0"/>
              </a:rPr>
              <a:t>: Explain how the exhibit is organised: How has the story been told?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3200" b="1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cs typeface="Times New Roman" panose="02020603050405020304" pitchFamily="18" charset="0"/>
              </a:rPr>
              <a:t>Background: </a:t>
            </a:r>
            <a:r>
              <a:rPr lang="en-GB" altLang="en-US" sz="3200">
                <a:cs typeface="Times New Roman" panose="02020603050405020304" pitchFamily="18" charset="0"/>
              </a:rPr>
              <a:t>A short historical context.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3200" b="1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cs typeface="Times New Roman" panose="02020603050405020304" pitchFamily="18" charset="0"/>
              </a:rPr>
              <a:t>Conventions: </a:t>
            </a:r>
            <a:r>
              <a:rPr lang="en-GB" altLang="en-US" sz="3200">
                <a:cs typeface="Times New Roman" panose="02020603050405020304" pitchFamily="18" charset="0"/>
              </a:rPr>
              <a:t>Standard abbreviations, use of text, graphics etc.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320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cs typeface="Times New Roman" panose="02020603050405020304" pitchFamily="18" charset="0"/>
              </a:rPr>
              <a:t>An Image:</a:t>
            </a:r>
            <a:r>
              <a:rPr lang="en-GB" altLang="en-US" sz="3200">
                <a:cs typeface="Times New Roman" panose="02020603050405020304" pitchFamily="18" charset="0"/>
              </a:rPr>
              <a:t> such as a map, or a key item: attracts attention to the exhibit.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603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+mn-lt"/>
                <a:ea typeface="+mn-ea"/>
                <a:cs typeface="Times New Roman" pitchFamily="18" charset="0"/>
              </a:rPr>
              <a:t>The Introductory Page</a:t>
            </a:r>
          </a:p>
        </p:txBody>
      </p:sp>
      <p:pic>
        <p:nvPicPr>
          <p:cNvPr id="53252" name="Picture 4" descr="ABPS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288" y="1341438"/>
            <a:ext cx="81375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cs typeface="Times New Roman" panose="02020603050405020304" pitchFamily="18" charset="0"/>
              </a:rPr>
              <a:t>Title</a:t>
            </a:r>
            <a:r>
              <a:rPr lang="en-GB" altLang="en-US" sz="3200">
                <a:cs typeface="Times New Roman" panose="02020603050405020304" pitchFamily="18" charset="0"/>
              </a:rPr>
              <a:t>: Choose a “working title”. This might end up being a final title, but as the material is worked with, the title might be redefined to fit the exhibit more precisely.</a:t>
            </a:r>
            <a:endParaRPr lang="en-GB" altLang="en-US" sz="18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603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+mn-lt"/>
                <a:ea typeface="+mn-ea"/>
                <a:cs typeface="Times New Roman" pitchFamily="18" charset="0"/>
              </a:rPr>
              <a:t>The Introductory Page</a:t>
            </a:r>
          </a:p>
        </p:txBody>
      </p:sp>
      <p:pic>
        <p:nvPicPr>
          <p:cNvPr id="54276" name="Picture 4" descr="ABPS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288" y="1341438"/>
            <a:ext cx="81375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cs typeface="Times New Roman" panose="02020603050405020304" pitchFamily="18" charset="0"/>
              </a:rPr>
              <a:t>Aim of exhibit</a:t>
            </a:r>
            <a:r>
              <a:rPr lang="en-GB" altLang="en-US" sz="3200">
                <a:cs typeface="Times New Roman" panose="02020603050405020304" pitchFamily="18" charset="0"/>
              </a:rPr>
              <a:t>: Just a few lines stating what is intended to be achieved with the exhibit. Be concise and to the point.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320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cs typeface="Times New Roman" panose="02020603050405020304" pitchFamily="18" charset="0"/>
              </a:rPr>
              <a:t>What is the scope of the exhibit?</a:t>
            </a:r>
            <a:endParaRPr lang="en-GB" altLang="en-US" sz="18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603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+mn-lt"/>
                <a:ea typeface="+mn-ea"/>
                <a:cs typeface="Times New Roman" pitchFamily="18" charset="0"/>
              </a:rPr>
              <a:t>The Introductory Page</a:t>
            </a:r>
          </a:p>
        </p:txBody>
      </p:sp>
      <p:pic>
        <p:nvPicPr>
          <p:cNvPr id="55300" name="Picture 4" descr="ABPS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4213" y="1341438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cs typeface="Times New Roman" panose="02020603050405020304" pitchFamily="18" charset="0"/>
              </a:rPr>
              <a:t>Plan: </a:t>
            </a:r>
            <a:r>
              <a:rPr lang="en-GB" altLang="en-US" sz="3200">
                <a:cs typeface="Times New Roman" panose="02020603050405020304" pitchFamily="18" charset="0"/>
              </a:rPr>
              <a:t>A graphical representation of the exhibit which corresponds exactly to its treatment.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320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cs typeface="Times New Roman" panose="02020603050405020304" pitchFamily="18" charset="0"/>
              </a:rPr>
              <a:t>Comment on key items.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320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32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603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+mn-lt"/>
                <a:ea typeface="+mn-ea"/>
                <a:cs typeface="Times New Roman" pitchFamily="18" charset="0"/>
              </a:rPr>
              <a:t>The Introductory Page</a:t>
            </a:r>
          </a:p>
        </p:txBody>
      </p:sp>
      <p:pic>
        <p:nvPicPr>
          <p:cNvPr id="56324" name="Picture 4" descr="ABPS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4213" y="1341438"/>
            <a:ext cx="79200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6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cs typeface="Times New Roman" panose="02020603050405020304" pitchFamily="18" charset="0"/>
              </a:rPr>
              <a:t>Bibliography: </a:t>
            </a:r>
            <a:r>
              <a:rPr lang="en-GB" altLang="en-US" sz="3200">
                <a:cs typeface="Times New Roman" panose="02020603050405020304" pitchFamily="18" charset="0"/>
              </a:rPr>
              <a:t>A short bibliography.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cs typeface="Times New Roman" panose="02020603050405020304" pitchFamily="18" charset="0"/>
              </a:rPr>
              <a:t>If the judge isn’t told where to find information, then don’t be surprised if they can’t understand the exhibit.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320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cs typeface="Times New Roman" panose="02020603050405020304" pitchFamily="18" charset="0"/>
              </a:rPr>
              <a:t>Exhibitors should reference themselves, if possible, preferably including own research.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603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+mn-lt"/>
                <a:ea typeface="+mn-ea"/>
                <a:cs typeface="Times New Roman" pitchFamily="18" charset="0"/>
              </a:rPr>
              <a:t>The Introductory Page</a:t>
            </a:r>
          </a:p>
        </p:txBody>
      </p:sp>
      <p:pic>
        <p:nvPicPr>
          <p:cNvPr id="57348" name="Picture 4" descr="ABPS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>
          <a:xfrm>
            <a:off x="1000125" y="1628775"/>
            <a:ext cx="7572375" cy="3840163"/>
          </a:xfrm>
        </p:spPr>
        <p:txBody>
          <a:bodyPr/>
          <a:lstStyle/>
          <a:p>
            <a:r>
              <a:rPr lang="en-GB" altLang="en-US"/>
              <a:t>Draft a front (introduction) page</a:t>
            </a:r>
          </a:p>
          <a:p>
            <a:r>
              <a:rPr lang="en-GB" altLang="en-US"/>
              <a:t>Write up the exhibit</a:t>
            </a:r>
          </a:p>
          <a:p>
            <a:r>
              <a:rPr lang="en-GB" altLang="en-US"/>
              <a:t>Re-visit the front page - does it say what you are now exhibiting?</a:t>
            </a:r>
          </a:p>
          <a:p>
            <a:r>
              <a:rPr lang="en-GB" altLang="en-US"/>
              <a:t>Invariably, re-write the front page</a:t>
            </a:r>
          </a:p>
        </p:txBody>
      </p:sp>
      <p:pic>
        <p:nvPicPr>
          <p:cNvPr id="58371" name="Picture 4" descr="ABPS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3603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+mn-lt"/>
                <a:ea typeface="+mn-ea"/>
                <a:cs typeface="Times New Roman" pitchFamily="18" charset="0"/>
              </a:rPr>
              <a:t>The Introductory Page: Reality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5580063" y="404813"/>
            <a:ext cx="3348037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cs typeface="Times New Roman" panose="02020603050405020304" pitchFamily="18" charset="0"/>
              </a:rPr>
              <a:t>Title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cs typeface="Times New Roman" panose="02020603050405020304" pitchFamily="18" charset="0"/>
              </a:rPr>
              <a:t>The title should precisely encapsulate the exhibit. Not like these 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2000" i="1">
                <a:cs typeface="Times New Roman" panose="02020603050405020304" pitchFamily="18" charset="0"/>
              </a:rPr>
              <a:t>Österreichische Internationale Korrespondenz in Europa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 i="1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i="1"/>
              <a:t>Wien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000" i="1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i="1"/>
              <a:t>The old letters of Belarus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i="1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i="1"/>
              <a:t>Postal History of Bosnia-Herzegovina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i="1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i="1"/>
              <a:t>Postal History of Brno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i="1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i="1"/>
              <a:t>Cancellations from the Danzig area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i="1"/>
              <a:t>Dutch Colonies : Postal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i="1"/>
              <a:t>Routes and Rates</a:t>
            </a:r>
            <a:endParaRPr lang="en-GB" altLang="en-US" sz="1800" i="1"/>
          </a:p>
        </p:txBody>
      </p:sp>
      <p:pic>
        <p:nvPicPr>
          <p:cNvPr id="60420" name="Picture 4" descr="ABPS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54725"/>
            <a:ext cx="51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560</Words>
  <Application>Microsoft Office PowerPoint</Application>
  <PresentationFormat>On-screen Show (4:3)</PresentationFormat>
  <Paragraphs>163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Arial</vt:lpstr>
      <vt:lpstr>Times New Roman</vt:lpstr>
      <vt:lpstr>Script12 BT</vt:lpstr>
      <vt:lpstr>1_Office Theme</vt:lpstr>
      <vt:lpstr>Office Theme</vt:lpstr>
      <vt:lpstr>2_Office Theme</vt:lpstr>
      <vt:lpstr>The Introductory Page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(20%)</vt:lpstr>
      <vt:lpstr>ABPS Exhibitions and International Committee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Introductory Page</dc:title>
  <dc:creator>ChrisKing</dc:creator>
  <cp:lastModifiedBy>Chris King</cp:lastModifiedBy>
  <cp:revision>23</cp:revision>
  <cp:lastPrinted>2013-08-24T18:36:35Z</cp:lastPrinted>
  <dcterms:created xsi:type="dcterms:W3CDTF">2013-08-22T20:32:41Z</dcterms:created>
  <dcterms:modified xsi:type="dcterms:W3CDTF">2016-11-22T16:12:41Z</dcterms:modified>
</cp:coreProperties>
</file>